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01591-E5CE-4AD4-939E-8A0D4609324E}" v="6" dt="2026-04-13T19:10:31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kova, Lenka" userId="0e7e14ed-a833-4f3f-851b-48b40990e33d" providerId="ADAL" clId="{EF89C5B0-F952-4553-8F56-17AA38CB61F3}"/>
    <pc:docChg chg="modSld">
      <pc:chgData name="Hanakova, Lenka" userId="0e7e14ed-a833-4f3f-851b-48b40990e33d" providerId="ADAL" clId="{EF89C5B0-F952-4553-8F56-17AA38CB61F3}" dt="2026-04-13T19:10:31.546" v="5"/>
      <pc:docMkLst>
        <pc:docMk/>
      </pc:docMkLst>
      <pc:sldChg chg="setBg">
        <pc:chgData name="Hanakova, Lenka" userId="0e7e14ed-a833-4f3f-851b-48b40990e33d" providerId="ADAL" clId="{EF89C5B0-F952-4553-8F56-17AA38CB61F3}" dt="2026-04-13T19:10:31.546" v="5"/>
        <pc:sldMkLst>
          <pc:docMk/>
          <pc:sldMk cId="3552077837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CE2A3-CCAF-7FBE-3F44-0E8232A3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A1AB6A-2B2B-6907-E2C6-67D9A349B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0F32D-5450-6303-C84F-898084C2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DD5271-856A-2EC5-AA1E-37C3E34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F1E0F-EAEB-2427-3B94-CB254F8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2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285FE-F0D2-0411-D6A6-A42A3F7D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309361-7007-6661-7614-2FC84B37F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16DDF-54FB-A739-C326-465545B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36EF8-6A64-5298-BE5E-634C0B3F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33AED8-4B9D-4B08-5079-742DAFCE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8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EAFF85-247E-AA5B-02EC-89A8551C9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B95398-17D1-636C-3800-2A4903EE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93844-CDAC-3F7F-1EE8-FECD703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B4250-8462-04C8-095A-C4A56D0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273ABD-0B2E-7ACA-F6C4-8F239D49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26FEF-D0D4-5F66-4EF4-47EBFE79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3EDA8-7639-2A12-E435-AA98954A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682D6-1748-BA2B-D553-85E13EA3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BF57C-DB59-9B93-5298-AF536221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38BF24-2ECF-AED3-29F1-C6424047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6D3E7-A55C-6F37-4E46-4A593E09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8FE08B-CE21-B636-49B6-B196BE76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70397C-7761-6852-9667-9BD1F373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44A936-EE64-EF3F-AC8F-5D8ADC33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5FC766-ABA2-36BF-5E3E-CFD198D7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2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E3CF2-6656-36E6-0FC5-F242AAE4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EB3E5-E7E0-4325-ADBD-12878C463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10AAC7-19D6-96CD-E29F-4EA73A656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A6444B-B2D9-8778-5982-23A1441F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C81E4C-5B79-6615-DE10-C4605F1B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D87C62-6F1A-3FAD-80B5-CD7B809B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38DB7-AE08-7C91-34BE-5B1B4AC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43991-50D2-3205-CEE9-BEC88233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602AE-50DE-4816-20F5-03CBD0222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B275F3-0118-95F9-2E5F-903F6BAA1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5BD190-E648-8000-D32E-5FFC630A2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87CE06-B5A7-893A-4F66-FD33E1BC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8F4B8E-D5C1-CED0-1AE2-380440E3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FFD3A7-B501-7F98-D142-DDFE13FB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25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DFDFE-EC84-6A1D-7904-548A448F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3044C9-86E4-BDF1-0D51-F2FFFAF0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9FA06F-2615-E4A7-2FE0-C45D6D0D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C239B5-415C-4DB5-0BA3-D009D703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B38ACA-8FC0-905D-E0E0-0670AA55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B90814-1A10-C056-55A2-C8A72AA1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873C0C-711C-2476-9E72-4AC7136F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A270B-C2C0-CAB4-02F7-D7B2B19E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890E6-D887-188C-124E-075A90D0C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CE9ED1-5B89-89B4-09C7-D2C766805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0D3B56-781C-0068-EE9F-19978C23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F7799-266B-7B8E-DF4C-E2ED02E2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281090-DA08-B5CC-D24A-C2B3C654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7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0E493-AD71-3BCF-44E7-B09D1B36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2E938F6-79D0-B2EC-6639-1CD6476F2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4B6CD5-3744-E7FF-574B-7C6A8CD74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FB53FE-A60E-4C51-CCD6-7DC50D9F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8E62AD-6FC9-EAEC-D75F-1956FF86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57846F-FEB1-00F2-A3C6-9614D84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A18221-A390-9D5C-21C2-1ADD3017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91D381-4669-F601-E530-80B8444E7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F14C6-711B-4CB4-6B0F-6534B9828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52FE9-469A-40EB-ADD3-DAE2FEAFB50D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5E17F5-EA17-334E-7308-49A04D319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D4F80-8845-DB7C-E19B-F5D6FEFEC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C7DDD-AFCC-4250-A8C3-CFE0872886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ABDD4F-8D5C-E7A9-D4F1-FB0F4C30B286}"/>
              </a:ext>
            </a:extLst>
          </p:cNvPr>
          <p:cNvSpPr txBox="1"/>
          <p:nvPr/>
        </p:nvSpPr>
        <p:spPr>
          <a:xfrm>
            <a:off x="123825" y="1285875"/>
            <a:ext cx="737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Paper</a:t>
            </a:r>
            <a:r>
              <a:rPr lang="cs-CZ" sz="2400" b="1" dirty="0"/>
              <a:t> </a:t>
            </a:r>
            <a:r>
              <a:rPr lang="cs-CZ" sz="2400" b="1" dirty="0" err="1"/>
              <a:t>Title</a:t>
            </a:r>
            <a:endParaRPr lang="cs-CZ" sz="2400" b="1" dirty="0"/>
          </a:p>
          <a:p>
            <a:r>
              <a:rPr lang="cs-CZ" sz="1600" dirty="0" err="1"/>
              <a:t>Author</a:t>
            </a:r>
            <a:r>
              <a:rPr lang="cs-CZ" sz="1600" dirty="0"/>
              <a:t> 1, </a:t>
            </a:r>
            <a:r>
              <a:rPr lang="cs-CZ" sz="1600" dirty="0" err="1"/>
              <a:t>Author</a:t>
            </a:r>
            <a:r>
              <a:rPr lang="cs-CZ" sz="1600" dirty="0"/>
              <a:t> 2, </a:t>
            </a:r>
            <a:r>
              <a:rPr lang="cs-CZ" sz="1600" dirty="0" err="1"/>
              <a:t>Author</a:t>
            </a:r>
            <a:r>
              <a:rPr lang="cs-CZ" sz="1600" dirty="0"/>
              <a:t> 3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5FB789-E286-F0D7-A314-DD2530C7D09D}"/>
              </a:ext>
            </a:extLst>
          </p:cNvPr>
          <p:cNvSpPr txBox="1"/>
          <p:nvPr/>
        </p:nvSpPr>
        <p:spPr>
          <a:xfrm>
            <a:off x="123823" y="1993761"/>
            <a:ext cx="119443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ctr">
              <a:spcAft>
                <a:spcPts val="600"/>
              </a:spcAft>
            </a:pPr>
            <a:r>
              <a:rPr lang="cs-CZ" sz="1600" b="1" dirty="0" err="1"/>
              <a:t>Content</a:t>
            </a:r>
            <a:r>
              <a:rPr lang="cs-CZ" sz="1600" b="1" dirty="0"/>
              <a:t> </a:t>
            </a:r>
          </a:p>
          <a:p>
            <a:pPr algn="ctr">
              <a:spcAft>
                <a:spcPts val="600"/>
              </a:spcAft>
            </a:pPr>
            <a:r>
              <a:rPr lang="cs-CZ" sz="1600" dirty="0" err="1"/>
              <a:t>Lorem</a:t>
            </a:r>
            <a:r>
              <a:rPr lang="cs-CZ" sz="1600" dirty="0"/>
              <a:t> </a:t>
            </a:r>
            <a:r>
              <a:rPr lang="cs-CZ" sz="1600" dirty="0" err="1"/>
              <a:t>ipsum</a:t>
            </a:r>
            <a:r>
              <a:rPr lang="cs-CZ" sz="1600" dirty="0"/>
              <a:t>…</a:t>
            </a:r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  <a:p>
            <a:pPr algn="just">
              <a:spcAft>
                <a:spcPts val="600"/>
              </a:spcAft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552077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013253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15E99"/>
      </a:accent2>
      <a:accent3>
        <a:srgbClr val="4D94D8"/>
      </a:accent3>
      <a:accent4>
        <a:srgbClr val="0B769F"/>
      </a:accent4>
      <a:accent5>
        <a:srgbClr val="95DCF7"/>
      </a:accent5>
      <a:accent6>
        <a:srgbClr val="CAEDFB"/>
      </a:accent6>
      <a:hlink>
        <a:srgbClr val="467886"/>
      </a:hlink>
      <a:folHlink>
        <a:srgbClr val="01325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</Words>
  <Application>Microsoft Office PowerPoint</Application>
  <PresentationFormat>Širokoúhlá obrazovka</PresentationFormat>
  <Paragraphs>15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Hanakova, Lenka</dc:creator>
  <cp:lastModifiedBy>Hanakova, Lenka</cp:lastModifiedBy>
  <cp:revision>2</cp:revision>
  <dcterms:created xsi:type="dcterms:W3CDTF">2024-04-15T16:10:26Z</dcterms:created>
  <dcterms:modified xsi:type="dcterms:W3CDTF">2026-04-13T19:10:38Z</dcterms:modified>
</cp:coreProperties>
</file>